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9" r:id="rId6"/>
    <p:sldId id="270" r:id="rId7"/>
    <p:sldId id="260" r:id="rId8"/>
    <p:sldId id="271" r:id="rId9"/>
    <p:sldId id="258" r:id="rId10"/>
    <p:sldId id="256" r:id="rId11"/>
    <p:sldId id="261" r:id="rId12"/>
    <p:sldId id="274" r:id="rId13"/>
    <p:sldId id="272" r:id="rId14"/>
    <p:sldId id="279" r:id="rId15"/>
    <p:sldId id="278" r:id="rId16"/>
    <p:sldId id="257" r:id="rId17"/>
    <p:sldId id="273" r:id="rId18"/>
    <p:sldId id="263" r:id="rId19"/>
    <p:sldId id="262" r:id="rId20"/>
    <p:sldId id="259" r:id="rId21"/>
    <p:sldId id="275" r:id="rId22"/>
    <p:sldId id="276" r:id="rId23"/>
    <p:sldId id="267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3C356-59C9-794B-A275-FA6F31921FF5}" v="2" dt="2020-02-13T08:17:05.614"/>
    <p1510:client id="{E94F0606-6FC0-F0F7-4A26-F90D88BC501D}" v="43" dt="2020-02-12T11:30:58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HENNESSY" userId="S::jhennessy542@c2ken.net::73a82d5a-9c14-4891-852a-0b6d480005db" providerId="AD" clId="Web-{E94F0606-6FC0-F0F7-4A26-F90D88BC501D}"/>
    <pc:docChg chg="modSld">
      <pc:chgData name="J HENNESSY" userId="S::jhennessy542@c2ken.net::73a82d5a-9c14-4891-852a-0b6d480005db" providerId="AD" clId="Web-{E94F0606-6FC0-F0F7-4A26-F90D88BC501D}" dt="2020-02-12T11:30:58.292" v="42" actId="20577"/>
      <pc:docMkLst>
        <pc:docMk/>
      </pc:docMkLst>
      <pc:sldChg chg="addSp delSp modSp">
        <pc:chgData name="J HENNESSY" userId="S::jhennessy542@c2ken.net::73a82d5a-9c14-4891-852a-0b6d480005db" providerId="AD" clId="Web-{E94F0606-6FC0-F0F7-4A26-F90D88BC501D}" dt="2020-02-12T11:30:58.292" v="41" actId="20577"/>
        <pc:sldMkLst>
          <pc:docMk/>
          <pc:sldMk cId="2506966947" sldId="265"/>
        </pc:sldMkLst>
        <pc:spChg chg="add mod">
          <ac:chgData name="J HENNESSY" userId="S::jhennessy542@c2ken.net::73a82d5a-9c14-4891-852a-0b6d480005db" providerId="AD" clId="Web-{E94F0606-6FC0-F0F7-4A26-F90D88BC501D}" dt="2020-02-12T11:30:58.292" v="41" actId="20577"/>
          <ac:spMkLst>
            <pc:docMk/>
            <pc:sldMk cId="2506966947" sldId="265"/>
            <ac:spMk id="2" creationId="{CF36988F-52C4-4ACD-A215-0795E61287ED}"/>
          </ac:spMkLst>
        </pc:spChg>
        <pc:picChg chg="del">
          <ac:chgData name="J HENNESSY" userId="S::jhennessy542@c2ken.net::73a82d5a-9c14-4891-852a-0b6d480005db" providerId="AD" clId="Web-{E94F0606-6FC0-F0F7-4A26-F90D88BC501D}" dt="2020-02-12T11:11:22.063" v="0"/>
          <ac:picMkLst>
            <pc:docMk/>
            <pc:sldMk cId="2506966947" sldId="265"/>
            <ac:picMk id="2" creationId="{992767DE-4683-45FC-AEC5-66B8F877FFBD}"/>
          </ac:picMkLst>
        </pc:picChg>
      </pc:sldChg>
      <pc:sldChg chg="delSp">
        <pc:chgData name="J HENNESSY" userId="S::jhennessy542@c2ken.net::73a82d5a-9c14-4891-852a-0b6d480005db" providerId="AD" clId="Web-{E94F0606-6FC0-F0F7-4A26-F90D88BC501D}" dt="2020-02-12T11:11:24.110" v="1"/>
        <pc:sldMkLst>
          <pc:docMk/>
          <pc:sldMk cId="1686887954" sldId="266"/>
        </pc:sldMkLst>
        <pc:picChg chg="del">
          <ac:chgData name="J HENNESSY" userId="S::jhennessy542@c2ken.net::73a82d5a-9c14-4891-852a-0b6d480005db" providerId="AD" clId="Web-{E94F0606-6FC0-F0F7-4A26-F90D88BC501D}" dt="2020-02-12T11:11:24.110" v="1"/>
          <ac:picMkLst>
            <pc:docMk/>
            <pc:sldMk cId="1686887954" sldId="266"/>
            <ac:picMk id="2" creationId="{992767DE-4683-45FC-AEC5-66B8F877FFBD}"/>
          </ac:picMkLst>
        </pc:picChg>
      </pc:sldChg>
    </pc:docChg>
  </pc:docChgLst>
  <pc:docChgLst>
    <pc:chgData name="J HENNESSY" userId="73a82d5a-9c14-4891-852a-0b6d480005db" providerId="ADAL" clId="{3C13C356-59C9-794B-A275-FA6F31921FF5}"/>
    <pc:docChg chg="undo redo custSel addSld delSld modSld sldOrd modMainMaster">
      <pc:chgData name="J HENNESSY" userId="73a82d5a-9c14-4891-852a-0b6d480005db" providerId="ADAL" clId="{3C13C356-59C9-794B-A275-FA6F31921FF5}" dt="2020-02-13T08:17:05.615" v="3471" actId="27704"/>
      <pc:docMkLst>
        <pc:docMk/>
      </pc:docMkLst>
      <pc:sldChg chg="ord modTransition">
        <pc:chgData name="J HENNESSY" userId="73a82d5a-9c14-4891-852a-0b6d480005db" providerId="ADAL" clId="{3C13C356-59C9-794B-A275-FA6F31921FF5}" dt="2020-02-12T21:39:15.249" v="1858" actId="1076"/>
        <pc:sldMkLst>
          <pc:docMk/>
          <pc:sldMk cId="3981835972" sldId="256"/>
        </pc:sldMkLst>
      </pc:sldChg>
      <pc:sldChg chg="addSp delSp modSp modTransition addAnim delAnim modAnim">
        <pc:chgData name="J HENNESSY" userId="73a82d5a-9c14-4891-852a-0b6d480005db" providerId="ADAL" clId="{3C13C356-59C9-794B-A275-FA6F31921FF5}" dt="2020-02-12T22:42:55.880" v="2762" actId="27700"/>
        <pc:sldMkLst>
          <pc:docMk/>
          <pc:sldMk cId="1218594707" sldId="257"/>
        </pc:sldMkLst>
        <pc:spChg chg="add mod">
          <ac:chgData name="J HENNESSY" userId="73a82d5a-9c14-4891-852a-0b6d480005db" providerId="ADAL" clId="{3C13C356-59C9-794B-A275-FA6F31921FF5}" dt="2020-02-12T22:15:40.026" v="2354" actId="1076"/>
          <ac:spMkLst>
            <pc:docMk/>
            <pc:sldMk cId="1218594707" sldId="257"/>
            <ac:spMk id="4" creationId="{27C43C96-C77E-CF48-805E-03F0B9C39610}"/>
          </ac:spMkLst>
        </pc:spChg>
        <pc:spChg chg="add mod">
          <ac:chgData name="J HENNESSY" userId="73a82d5a-9c14-4891-852a-0b6d480005db" providerId="ADAL" clId="{3C13C356-59C9-794B-A275-FA6F31921FF5}" dt="2020-02-12T22:16:16.483" v="2359" actId="20577"/>
          <ac:spMkLst>
            <pc:docMk/>
            <pc:sldMk cId="1218594707" sldId="257"/>
            <ac:spMk id="6" creationId="{1EDEBAB0-D455-E148-8AB6-2AC146EDD407}"/>
          </ac:spMkLst>
        </pc:spChg>
        <pc:picChg chg="del">
          <ac:chgData name="J HENNESSY" userId="73a82d5a-9c14-4891-852a-0b6d480005db" providerId="ADAL" clId="{3C13C356-59C9-794B-A275-FA6F31921FF5}" dt="2020-02-12T22:08:59.480" v="2226" actId="478"/>
          <ac:picMkLst>
            <pc:docMk/>
            <pc:sldMk cId="1218594707" sldId="257"/>
            <ac:picMk id="2" creationId="{4F35103A-B884-4A46-BB0F-08DD1B730C21}"/>
          </ac:picMkLst>
        </pc:picChg>
      </pc:sldChg>
      <pc:sldChg chg="ord modTransition">
        <pc:chgData name="J HENNESSY" userId="73a82d5a-9c14-4891-852a-0b6d480005db" providerId="ADAL" clId="{3C13C356-59C9-794B-A275-FA6F31921FF5}" dt="2020-02-12T21:38:56.994" v="1857" actId="1076"/>
        <pc:sldMkLst>
          <pc:docMk/>
          <pc:sldMk cId="2564007822" sldId="258"/>
        </pc:sldMkLst>
      </pc:sldChg>
      <pc:sldChg chg="modTransition">
        <pc:chgData name="J HENNESSY" userId="73a82d5a-9c14-4891-852a-0b6d480005db" providerId="ADAL" clId="{3C13C356-59C9-794B-A275-FA6F31921FF5}" dt="2020-02-12T19:45:24.299" v="808" actId="12563"/>
        <pc:sldMkLst>
          <pc:docMk/>
          <pc:sldMk cId="63660566" sldId="259"/>
        </pc:sldMkLst>
      </pc:sldChg>
      <pc:sldChg chg="addSp delSp modSp modTransition addAnim delAnim">
        <pc:chgData name="J HENNESSY" userId="73a82d5a-9c14-4891-852a-0b6d480005db" providerId="ADAL" clId="{3C13C356-59C9-794B-A275-FA6F31921FF5}" dt="2020-02-12T21:37:40.334" v="1856" actId="20577"/>
        <pc:sldMkLst>
          <pc:docMk/>
          <pc:sldMk cId="1169751056" sldId="260"/>
        </pc:sldMkLst>
        <pc:spChg chg="add del mod">
          <ac:chgData name="J HENNESSY" userId="73a82d5a-9c14-4891-852a-0b6d480005db" providerId="ADAL" clId="{3C13C356-59C9-794B-A275-FA6F31921FF5}" dt="2020-02-12T21:32:14.912" v="1695" actId="14100"/>
          <ac:spMkLst>
            <pc:docMk/>
            <pc:sldMk cId="1169751056" sldId="260"/>
            <ac:spMk id="6" creationId="{BC9F3923-6269-1248-9016-065350CE1F6D}"/>
          </ac:spMkLst>
        </pc:spChg>
        <pc:spChg chg="add del mod">
          <ac:chgData name="J HENNESSY" userId="73a82d5a-9c14-4891-852a-0b6d480005db" providerId="ADAL" clId="{3C13C356-59C9-794B-A275-FA6F31921FF5}" dt="2020-02-12T21:32:05.418" v="1693" actId="478"/>
          <ac:spMkLst>
            <pc:docMk/>
            <pc:sldMk cId="1169751056" sldId="260"/>
            <ac:spMk id="8" creationId="{7ACA380F-C972-2C4B-8B2F-407DD7F286C3}"/>
          </ac:spMkLst>
        </pc:spChg>
        <pc:spChg chg="add mod">
          <ac:chgData name="J HENNESSY" userId="73a82d5a-9c14-4891-852a-0b6d480005db" providerId="ADAL" clId="{3C13C356-59C9-794B-A275-FA6F31921FF5}" dt="2020-02-12T21:35:40.996" v="1786" actId="20577"/>
          <ac:spMkLst>
            <pc:docMk/>
            <pc:sldMk cId="1169751056" sldId="260"/>
            <ac:spMk id="10" creationId="{1B6B3EE3-70D0-A24A-9D66-D2F6F52252C3}"/>
          </ac:spMkLst>
        </pc:spChg>
        <pc:spChg chg="add mod">
          <ac:chgData name="J HENNESSY" userId="73a82d5a-9c14-4891-852a-0b6d480005db" providerId="ADAL" clId="{3C13C356-59C9-794B-A275-FA6F31921FF5}" dt="2020-02-12T21:37:40.334" v="1856" actId="20577"/>
          <ac:spMkLst>
            <pc:docMk/>
            <pc:sldMk cId="1169751056" sldId="260"/>
            <ac:spMk id="12" creationId="{56AEB479-DA1D-1F4F-BCDA-B5A3BD5FF451}"/>
          </ac:spMkLst>
        </pc:spChg>
        <pc:graphicFrameChg chg="add mod modGraphic">
          <ac:chgData name="J HENNESSY" userId="73a82d5a-9c14-4891-852a-0b6d480005db" providerId="ADAL" clId="{3C13C356-59C9-794B-A275-FA6F31921FF5}" dt="2020-02-12T21:24:06.214" v="1598" actId="207"/>
          <ac:graphicFrameMkLst>
            <pc:docMk/>
            <pc:sldMk cId="1169751056" sldId="260"/>
            <ac:graphicFrameMk id="3" creationId="{932C62AE-6CCF-7640-8CFD-F8A2BC5C6871}"/>
          </ac:graphicFrameMkLst>
        </pc:graphicFrameChg>
        <pc:picChg chg="del">
          <ac:chgData name="J HENNESSY" userId="73a82d5a-9c14-4891-852a-0b6d480005db" providerId="ADAL" clId="{3C13C356-59C9-794B-A275-FA6F31921FF5}" dt="2020-02-12T21:23:29.884" v="1595" actId="478"/>
          <ac:picMkLst>
            <pc:docMk/>
            <pc:sldMk cId="1169751056" sldId="260"/>
            <ac:picMk id="4" creationId="{AA3D505D-9A81-3D43-85E2-ECA392730BD8}"/>
          </ac:picMkLst>
        </pc:picChg>
      </pc:sldChg>
      <pc:sldChg chg="addSp delSp modSp add del ord modTransition">
        <pc:chgData name="J HENNESSY" userId="73a82d5a-9c14-4891-852a-0b6d480005db" providerId="ADAL" clId="{3C13C356-59C9-794B-A275-FA6F31921FF5}" dt="2020-02-12T23:34:50.861" v="3435" actId="1076"/>
        <pc:sldMkLst>
          <pc:docMk/>
          <pc:sldMk cId="2204964413" sldId="261"/>
        </pc:sldMkLst>
        <pc:graphicFrameChg chg="add del mod modGraphic">
          <ac:chgData name="J HENNESSY" userId="73a82d5a-9c14-4891-852a-0b6d480005db" providerId="ADAL" clId="{3C13C356-59C9-794B-A275-FA6F31921FF5}" dt="2020-02-12T22:27:54.548" v="2752" actId="207"/>
          <ac:graphicFrameMkLst>
            <pc:docMk/>
            <pc:sldMk cId="2204964413" sldId="261"/>
            <ac:graphicFrameMk id="3" creationId="{BED185EA-9521-794E-BC63-AF56EC92C5F8}"/>
          </ac:graphicFrameMkLst>
        </pc:graphicFrameChg>
        <pc:picChg chg="add mod modCrop">
          <ac:chgData name="J HENNESSY" userId="73a82d5a-9c14-4891-852a-0b6d480005db" providerId="ADAL" clId="{3C13C356-59C9-794B-A275-FA6F31921FF5}" dt="2020-02-12T22:55:08.572" v="2771" actId="1076"/>
          <ac:picMkLst>
            <pc:docMk/>
            <pc:sldMk cId="2204964413" sldId="261"/>
            <ac:picMk id="2" creationId="{1D042D24-1F7B-D24C-BA50-FE6E240FA922}"/>
          </ac:picMkLst>
        </pc:picChg>
        <pc:picChg chg="del">
          <ac:chgData name="J HENNESSY" userId="73a82d5a-9c14-4891-852a-0b6d480005db" providerId="ADAL" clId="{3C13C356-59C9-794B-A275-FA6F31921FF5}" dt="2020-02-12T22:26:31.690" v="2744" actId="478"/>
          <ac:picMkLst>
            <pc:docMk/>
            <pc:sldMk cId="2204964413" sldId="261"/>
            <ac:picMk id="4" creationId="{AA3D505D-9A81-3D43-85E2-ECA392730BD8}"/>
          </ac:picMkLst>
        </pc:picChg>
      </pc:sldChg>
      <pc:sldChg chg="modTransition">
        <pc:chgData name="J HENNESSY" userId="73a82d5a-9c14-4891-852a-0b6d480005db" providerId="ADAL" clId="{3C13C356-59C9-794B-A275-FA6F31921FF5}" dt="2020-02-12T19:45:24.299" v="808" actId="12563"/>
        <pc:sldMkLst>
          <pc:docMk/>
          <pc:sldMk cId="915685576" sldId="262"/>
        </pc:sldMkLst>
      </pc:sldChg>
      <pc:sldChg chg="ord modTransition">
        <pc:chgData name="J HENNESSY" userId="73a82d5a-9c14-4891-852a-0b6d480005db" providerId="ADAL" clId="{3C13C356-59C9-794B-A275-FA6F31921FF5}" dt="2020-02-12T22:26:19.405" v="2741" actId="1076"/>
        <pc:sldMkLst>
          <pc:docMk/>
          <pc:sldMk cId="1708776762" sldId="263"/>
        </pc:sldMkLst>
      </pc:sldChg>
      <pc:sldChg chg="modTransition">
        <pc:chgData name="J HENNESSY" userId="73a82d5a-9c14-4891-852a-0b6d480005db" providerId="ADAL" clId="{3C13C356-59C9-794B-A275-FA6F31921FF5}" dt="2020-02-12T19:45:24.299" v="808" actId="12563"/>
        <pc:sldMkLst>
          <pc:docMk/>
          <pc:sldMk cId="1420966193" sldId="264"/>
        </pc:sldMkLst>
      </pc:sldChg>
      <pc:sldChg chg="addSp modSp modTransition addAnim delAnim">
        <pc:chgData name="J HENNESSY" userId="73a82d5a-9c14-4891-852a-0b6d480005db" providerId="ADAL" clId="{3C13C356-59C9-794B-A275-FA6F31921FF5}" dt="2020-02-12T19:56:59.067" v="839" actId="27696"/>
        <pc:sldMkLst>
          <pc:docMk/>
          <pc:sldMk cId="2506966947" sldId="265"/>
        </pc:sldMkLst>
        <pc:spChg chg="mod">
          <ac:chgData name="J HENNESSY" userId="73a82d5a-9c14-4891-852a-0b6d480005db" providerId="ADAL" clId="{3C13C356-59C9-794B-A275-FA6F31921FF5}" dt="2020-02-12T19:13:10.732" v="99" actId="20577"/>
          <ac:spMkLst>
            <pc:docMk/>
            <pc:sldMk cId="2506966947" sldId="265"/>
            <ac:spMk id="2" creationId="{CF36988F-52C4-4ACD-A215-0795E61287ED}"/>
          </ac:spMkLst>
        </pc:spChg>
        <pc:picChg chg="add mod modCrop">
          <ac:chgData name="J HENNESSY" userId="73a82d5a-9c14-4891-852a-0b6d480005db" providerId="ADAL" clId="{3C13C356-59C9-794B-A275-FA6F31921FF5}" dt="2020-02-12T19:11:17.357" v="76" actId="14100"/>
          <ac:picMkLst>
            <pc:docMk/>
            <pc:sldMk cId="2506966947" sldId="265"/>
            <ac:picMk id="3" creationId="{F1A0A800-17D2-8846-8C59-F894B43AF059}"/>
          </ac:picMkLst>
        </pc:picChg>
        <pc:picChg chg="add mod modCrop">
          <ac:chgData name="J HENNESSY" userId="73a82d5a-9c14-4891-852a-0b6d480005db" providerId="ADAL" clId="{3C13C356-59C9-794B-A275-FA6F31921FF5}" dt="2020-02-12T19:53:58.033" v="828" actId="1076"/>
          <ac:picMkLst>
            <pc:docMk/>
            <pc:sldMk cId="2506966947" sldId="265"/>
            <ac:picMk id="5" creationId="{D9A14178-B61B-8144-8728-7E709D6FE9B9}"/>
          </ac:picMkLst>
        </pc:picChg>
        <pc:picChg chg="add mod modCrop">
          <ac:chgData name="J HENNESSY" userId="73a82d5a-9c14-4891-852a-0b6d480005db" providerId="ADAL" clId="{3C13C356-59C9-794B-A275-FA6F31921FF5}" dt="2020-02-12T19:56:05.770" v="837" actId="1076"/>
          <ac:picMkLst>
            <pc:docMk/>
            <pc:sldMk cId="2506966947" sldId="265"/>
            <ac:picMk id="7" creationId="{377FAD61-14C7-1B44-A9AD-10AE0976140C}"/>
          </ac:picMkLst>
        </pc:picChg>
      </pc:sldChg>
      <pc:sldChg chg="addSp modSp modTransition addAnim delAnim">
        <pc:chgData name="J HENNESSY" userId="73a82d5a-9c14-4891-852a-0b6d480005db" providerId="ADAL" clId="{3C13C356-59C9-794B-A275-FA6F31921FF5}" dt="2020-02-12T19:59:17.664" v="843" actId="27704"/>
        <pc:sldMkLst>
          <pc:docMk/>
          <pc:sldMk cId="1686887954" sldId="266"/>
        </pc:sldMkLst>
        <pc:spChg chg="add mod">
          <ac:chgData name="J HENNESSY" userId="73a82d5a-9c14-4891-852a-0b6d480005db" providerId="ADAL" clId="{3C13C356-59C9-794B-A275-FA6F31921FF5}" dt="2020-02-12T19:43:57.189" v="806" actId="1076"/>
          <ac:spMkLst>
            <pc:docMk/>
            <pc:sldMk cId="1686887954" sldId="266"/>
            <ac:spMk id="4" creationId="{AFEF3ECF-AC38-B34D-90DE-40E4DF6630E8}"/>
          </ac:spMkLst>
        </pc:spChg>
      </pc:sldChg>
      <pc:sldChg chg="addSp modSp mod ord modTransition setBg addAnim delAnim">
        <pc:chgData name="J HENNESSY" userId="73a82d5a-9c14-4891-852a-0b6d480005db" providerId="ADAL" clId="{3C13C356-59C9-794B-A275-FA6F31921FF5}" dt="2020-02-12T23:30:24.190" v="3398" actId="27696"/>
        <pc:sldMkLst>
          <pc:docMk/>
          <pc:sldMk cId="4054920217" sldId="267"/>
        </pc:sldMkLst>
        <pc:spChg chg="add mod">
          <ac:chgData name="J HENNESSY" userId="73a82d5a-9c14-4891-852a-0b6d480005db" providerId="ADAL" clId="{3C13C356-59C9-794B-A275-FA6F31921FF5}" dt="2020-02-12T23:29:12.088" v="3390" actId="207"/>
          <ac:spMkLst>
            <pc:docMk/>
            <pc:sldMk cId="4054920217" sldId="267"/>
            <ac:spMk id="3" creationId="{62EA8EDD-96D0-A443-9790-DCD3630517B3}"/>
          </ac:spMkLst>
        </pc:spChg>
        <pc:spChg chg="add mod">
          <ac:chgData name="J HENNESSY" userId="73a82d5a-9c14-4891-852a-0b6d480005db" providerId="ADAL" clId="{3C13C356-59C9-794B-A275-FA6F31921FF5}" dt="2020-02-12T23:30:02.381" v="3394" actId="1076"/>
          <ac:spMkLst>
            <pc:docMk/>
            <pc:sldMk cId="4054920217" sldId="267"/>
            <ac:spMk id="5" creationId="{F8B98652-067B-2145-AD99-D5F4DD3FA809}"/>
          </ac:spMkLst>
        </pc:spChg>
        <pc:spChg chg="add mod">
          <ac:chgData name="J HENNESSY" userId="73a82d5a-9c14-4891-852a-0b6d480005db" providerId="ADAL" clId="{3C13C356-59C9-794B-A275-FA6F31921FF5}" dt="2020-02-12T23:29:55.849" v="3393" actId="1076"/>
          <ac:spMkLst>
            <pc:docMk/>
            <pc:sldMk cId="4054920217" sldId="267"/>
            <ac:spMk id="7" creationId="{E9EEE57F-3641-034C-97E6-EB9805B28F15}"/>
          </ac:spMkLst>
        </pc:spChg>
        <pc:spChg chg="add mod">
          <ac:chgData name="J HENNESSY" userId="73a82d5a-9c14-4891-852a-0b6d480005db" providerId="ADAL" clId="{3C13C356-59C9-794B-A275-FA6F31921FF5}" dt="2020-02-12T23:28:52.033" v="3389" actId="20577"/>
          <ac:spMkLst>
            <pc:docMk/>
            <pc:sldMk cId="4054920217" sldId="267"/>
            <ac:spMk id="9" creationId="{C499CCBA-4DFC-4F42-A439-403AD23A8EBE}"/>
          </ac:spMkLst>
        </pc:spChg>
      </pc:sldChg>
      <pc:sldChg chg="addSp delSp modSp add ord modTransition addAnim delAnim">
        <pc:chgData name="J HENNESSY" userId="73a82d5a-9c14-4891-852a-0b6d480005db" providerId="ADAL" clId="{3C13C356-59C9-794B-A275-FA6F31921FF5}" dt="2020-02-12T20:08:36.622" v="1114" actId="27696"/>
        <pc:sldMkLst>
          <pc:docMk/>
          <pc:sldMk cId="3909889081" sldId="268"/>
        </pc:sldMkLst>
        <pc:spChg chg="add mod">
          <ac:chgData name="J HENNESSY" userId="73a82d5a-9c14-4891-852a-0b6d480005db" providerId="ADAL" clId="{3C13C356-59C9-794B-A275-FA6F31921FF5}" dt="2020-02-12T20:06:51.325" v="1104" actId="1076"/>
          <ac:spMkLst>
            <pc:docMk/>
            <pc:sldMk cId="3909889081" sldId="268"/>
            <ac:spMk id="2" creationId="{A437E09E-3762-5147-8792-99AF1D95AF06}"/>
          </ac:spMkLst>
        </pc:spChg>
        <pc:spChg chg="add mod">
          <ac:chgData name="J HENNESSY" userId="73a82d5a-9c14-4891-852a-0b6d480005db" providerId="ADAL" clId="{3C13C356-59C9-794B-A275-FA6F31921FF5}" dt="2020-02-12T20:07:50.145" v="1109" actId="1076"/>
          <ac:spMkLst>
            <pc:docMk/>
            <pc:sldMk cId="3909889081" sldId="268"/>
            <ac:spMk id="4" creationId="{B6A212BE-E6FD-034A-A0EF-F5767A4A5DD5}"/>
          </ac:spMkLst>
        </pc:spChg>
        <pc:spChg chg="add mod">
          <ac:chgData name="J HENNESSY" userId="73a82d5a-9c14-4891-852a-0b6d480005db" providerId="ADAL" clId="{3C13C356-59C9-794B-A275-FA6F31921FF5}" dt="2020-02-12T20:07:54.426" v="1110" actId="1076"/>
          <ac:spMkLst>
            <pc:docMk/>
            <pc:sldMk cId="3909889081" sldId="268"/>
            <ac:spMk id="6" creationId="{85E78892-0658-DF4A-8268-33ABE53A3731}"/>
          </ac:spMkLst>
        </pc:spChg>
        <pc:picChg chg="del">
          <ac:chgData name="J HENNESSY" userId="73a82d5a-9c14-4891-852a-0b6d480005db" providerId="ADAL" clId="{3C13C356-59C9-794B-A275-FA6F31921FF5}" dt="2020-02-12T19:30:14.661" v="351" actId="478"/>
          <ac:picMkLst>
            <pc:docMk/>
            <pc:sldMk cId="3909889081" sldId="268"/>
            <ac:picMk id="2" creationId="{4F35103A-B884-4A46-BB0F-08DD1B730C21}"/>
          </ac:picMkLst>
        </pc:picChg>
      </pc:sldChg>
      <pc:sldChg chg="addSp delSp modSp add ord">
        <pc:chgData name="J HENNESSY" userId="73a82d5a-9c14-4891-852a-0b6d480005db" providerId="ADAL" clId="{3C13C356-59C9-794B-A275-FA6F31921FF5}" dt="2020-02-12T20:31:48.732" v="1289" actId="1076"/>
        <pc:sldMkLst>
          <pc:docMk/>
          <pc:sldMk cId="2544643959" sldId="269"/>
        </pc:sldMkLst>
        <pc:spChg chg="add mod">
          <ac:chgData name="J HENNESSY" userId="73a82d5a-9c14-4891-852a-0b6d480005db" providerId="ADAL" clId="{3C13C356-59C9-794B-A275-FA6F31921FF5}" dt="2020-02-12T20:29:17.426" v="1284" actId="122"/>
          <ac:spMkLst>
            <pc:docMk/>
            <pc:sldMk cId="2544643959" sldId="269"/>
            <ac:spMk id="5" creationId="{9EF9BEC2-0F59-284D-8AD8-EFD2A1BD7169}"/>
          </ac:spMkLst>
        </pc:spChg>
        <pc:picChg chg="add del">
          <ac:chgData name="J HENNESSY" userId="73a82d5a-9c14-4891-852a-0b6d480005db" providerId="ADAL" clId="{3C13C356-59C9-794B-A275-FA6F31921FF5}" dt="2020-02-12T20:19:08.947" v="1119" actId="478"/>
          <ac:picMkLst>
            <pc:docMk/>
            <pc:sldMk cId="2544643959" sldId="269"/>
            <ac:picMk id="2" creationId="{4F35103A-B884-4A46-BB0F-08DD1B730C21}"/>
          </ac:picMkLst>
        </pc:picChg>
      </pc:sldChg>
      <pc:sldChg chg="addSp delSp modSp add ord addAnim delAnim">
        <pc:chgData name="J HENNESSY" userId="73a82d5a-9c14-4891-852a-0b6d480005db" providerId="ADAL" clId="{3C13C356-59C9-794B-A275-FA6F31921FF5}" dt="2020-02-12T21:22:44.149" v="1593" actId="27696"/>
        <pc:sldMkLst>
          <pc:docMk/>
          <pc:sldMk cId="3292676888" sldId="270"/>
        </pc:sldMkLst>
        <pc:spChg chg="add mod">
          <ac:chgData name="J HENNESSY" userId="73a82d5a-9c14-4891-852a-0b6d480005db" providerId="ADAL" clId="{3C13C356-59C9-794B-A275-FA6F31921FF5}" dt="2020-02-12T21:09:30.729" v="1423" actId="1076"/>
          <ac:spMkLst>
            <pc:docMk/>
            <pc:sldMk cId="3292676888" sldId="270"/>
            <ac:spMk id="2" creationId="{90D295C7-403E-EF46-BF2A-7190BAF2AB6E}"/>
          </ac:spMkLst>
        </pc:spChg>
        <pc:spChg chg="add del mod">
          <ac:chgData name="J HENNESSY" userId="73a82d5a-9c14-4891-852a-0b6d480005db" providerId="ADAL" clId="{3C13C356-59C9-794B-A275-FA6F31921FF5}" dt="2020-02-12T20:32:21.017" v="1293" actId="478"/>
          <ac:spMkLst>
            <pc:docMk/>
            <pc:sldMk cId="3292676888" sldId="270"/>
            <ac:spMk id="2" creationId="{D36E2548-B69A-D94A-84A9-74287F9D9089}"/>
          </ac:spMkLst>
        </pc:spChg>
        <pc:spChg chg="add del mod">
          <ac:chgData name="J HENNESSY" userId="73a82d5a-9c14-4891-852a-0b6d480005db" providerId="ADAL" clId="{3C13C356-59C9-794B-A275-FA6F31921FF5}" dt="2020-02-12T20:32:53.540" v="1298" actId="478"/>
          <ac:spMkLst>
            <pc:docMk/>
            <pc:sldMk cId="3292676888" sldId="270"/>
            <ac:spMk id="8" creationId="{AC9F8AEA-6465-A840-AB79-46F2B31806C1}"/>
          </ac:spMkLst>
        </pc:spChg>
        <pc:spChg chg="add mod">
          <ac:chgData name="J HENNESSY" userId="73a82d5a-9c14-4891-852a-0b6d480005db" providerId="ADAL" clId="{3C13C356-59C9-794B-A275-FA6F31921FF5}" dt="2020-02-12T21:09:26.597" v="1422" actId="1076"/>
          <ac:spMkLst>
            <pc:docMk/>
            <pc:sldMk cId="3292676888" sldId="270"/>
            <ac:spMk id="11" creationId="{FD752492-3C63-944A-A083-210C67B0433F}"/>
          </ac:spMkLst>
        </pc:spChg>
        <pc:graphicFrameChg chg="add mod modGraphic">
          <ac:chgData name="J HENNESSY" userId="73a82d5a-9c14-4891-852a-0b6d480005db" providerId="ADAL" clId="{3C13C356-59C9-794B-A275-FA6F31921FF5}" dt="2020-02-12T21:14:53.926" v="1586" actId="20577"/>
          <ac:graphicFrameMkLst>
            <pc:docMk/>
            <pc:sldMk cId="3292676888" sldId="270"/>
            <ac:graphicFrameMk id="4" creationId="{75C99A35-AAE6-2E4D-AB8D-EEBF9757670E}"/>
          </ac:graphicFrameMkLst>
        </pc:graphicFrameChg>
        <pc:picChg chg="del">
          <ac:chgData name="J HENNESSY" userId="73a82d5a-9c14-4891-852a-0b6d480005db" providerId="ADAL" clId="{3C13C356-59C9-794B-A275-FA6F31921FF5}" dt="2020-02-12T20:30:12.755" v="1287" actId="478"/>
          <ac:picMkLst>
            <pc:docMk/>
            <pc:sldMk cId="3292676888" sldId="270"/>
            <ac:picMk id="4" creationId="{AA3D505D-9A81-3D43-85E2-ECA392730BD8}"/>
          </ac:picMkLst>
        </pc:picChg>
      </pc:sldChg>
      <pc:sldChg chg="add mod setBg">
        <pc:chgData name="J HENNESSY" userId="73a82d5a-9c14-4891-852a-0b6d480005db" providerId="ADAL" clId="{3C13C356-59C9-794B-A275-FA6F31921FF5}" dt="2020-02-12T21:40:23.784" v="1859"/>
        <pc:sldMkLst>
          <pc:docMk/>
          <pc:sldMk cId="995116942" sldId="271"/>
        </pc:sldMkLst>
      </pc:sldChg>
      <pc:sldChg chg="delSp modSp add ord addAnim delAnim">
        <pc:chgData name="J HENNESSY" userId="73a82d5a-9c14-4891-852a-0b6d480005db" providerId="ADAL" clId="{3C13C356-59C9-794B-A275-FA6F31921FF5}" dt="2020-02-13T08:16:21.134" v="3469" actId="478"/>
        <pc:sldMkLst>
          <pc:docMk/>
          <pc:sldMk cId="3947501362" sldId="272"/>
        </pc:sldMkLst>
        <pc:spChg chg="mod">
          <ac:chgData name="J HENNESSY" userId="73a82d5a-9c14-4891-852a-0b6d480005db" providerId="ADAL" clId="{3C13C356-59C9-794B-A275-FA6F31921FF5}" dt="2020-02-12T21:53:08.509" v="1973" actId="255"/>
          <ac:spMkLst>
            <pc:docMk/>
            <pc:sldMk cId="3947501362" sldId="272"/>
            <ac:spMk id="6" creationId="{BC9F3923-6269-1248-9016-065350CE1F6D}"/>
          </ac:spMkLst>
        </pc:spChg>
        <pc:spChg chg="del mod">
          <ac:chgData name="J HENNESSY" userId="73a82d5a-9c14-4891-852a-0b6d480005db" providerId="ADAL" clId="{3C13C356-59C9-794B-A275-FA6F31921FF5}" dt="2020-02-13T08:16:21.134" v="3469" actId="478"/>
          <ac:spMkLst>
            <pc:docMk/>
            <pc:sldMk cId="3947501362" sldId="272"/>
            <ac:spMk id="10" creationId="{1B6B3EE3-70D0-A24A-9D66-D2F6F52252C3}"/>
          </ac:spMkLst>
        </pc:spChg>
        <pc:spChg chg="mod">
          <ac:chgData name="J HENNESSY" userId="73a82d5a-9c14-4891-852a-0b6d480005db" providerId="ADAL" clId="{3C13C356-59C9-794B-A275-FA6F31921FF5}" dt="2020-02-12T22:08:20.189" v="2224" actId="1076"/>
          <ac:spMkLst>
            <pc:docMk/>
            <pc:sldMk cId="3947501362" sldId="272"/>
            <ac:spMk id="12" creationId="{56AEB479-DA1D-1F4F-BCDA-B5A3BD5FF451}"/>
          </ac:spMkLst>
        </pc:spChg>
        <pc:graphicFrameChg chg="modGraphic">
          <ac:chgData name="J HENNESSY" userId="73a82d5a-9c14-4891-852a-0b6d480005db" providerId="ADAL" clId="{3C13C356-59C9-794B-A275-FA6F31921FF5}" dt="2020-02-12T21:42:00.496" v="1865" actId="207"/>
          <ac:graphicFrameMkLst>
            <pc:docMk/>
            <pc:sldMk cId="3947501362" sldId="272"/>
            <ac:graphicFrameMk id="3" creationId="{932C62AE-6CCF-7640-8CFD-F8A2BC5C6871}"/>
          </ac:graphicFrameMkLst>
        </pc:graphicFrameChg>
      </pc:sldChg>
      <pc:sldChg chg="addSp modSp add addAnim delAnim">
        <pc:chgData name="J HENNESSY" userId="73a82d5a-9c14-4891-852a-0b6d480005db" providerId="ADAL" clId="{3C13C356-59C9-794B-A275-FA6F31921FF5}" dt="2020-02-12T22:43:54.388" v="2763" actId="27704"/>
        <pc:sldMkLst>
          <pc:docMk/>
          <pc:sldMk cId="3768576784" sldId="273"/>
        </pc:sldMkLst>
        <pc:spChg chg="add mod">
          <ac:chgData name="J HENNESSY" userId="73a82d5a-9c14-4891-852a-0b6d480005db" providerId="ADAL" clId="{3C13C356-59C9-794B-A275-FA6F31921FF5}" dt="2020-02-12T22:25:31.218" v="2738" actId="20577"/>
          <ac:spMkLst>
            <pc:docMk/>
            <pc:sldMk cId="3768576784" sldId="273"/>
            <ac:spMk id="2" creationId="{61657DAD-1E25-A848-9B4B-672929BEF0EF}"/>
          </ac:spMkLst>
        </pc:spChg>
        <pc:spChg chg="mod">
          <ac:chgData name="J HENNESSY" userId="73a82d5a-9c14-4891-852a-0b6d480005db" providerId="ADAL" clId="{3C13C356-59C9-794B-A275-FA6F31921FF5}" dt="2020-02-12T22:17:19.629" v="2399" actId="122"/>
          <ac:spMkLst>
            <pc:docMk/>
            <pc:sldMk cId="3768576784" sldId="273"/>
            <ac:spMk id="4" creationId="{27C43C96-C77E-CF48-805E-03F0B9C39610}"/>
          </ac:spMkLst>
        </pc:spChg>
        <pc:spChg chg="mod">
          <ac:chgData name="J HENNESSY" userId="73a82d5a-9c14-4891-852a-0b6d480005db" providerId="ADAL" clId="{3C13C356-59C9-794B-A275-FA6F31921FF5}" dt="2020-02-12T22:25:48.832" v="2740" actId="207"/>
          <ac:spMkLst>
            <pc:docMk/>
            <pc:sldMk cId="3768576784" sldId="273"/>
            <ac:spMk id="6" creationId="{1EDEBAB0-D455-E148-8AB6-2AC146EDD407}"/>
          </ac:spMkLst>
        </pc:spChg>
      </pc:sldChg>
      <pc:sldChg chg="addSp delSp modSp add ord addAnim">
        <pc:chgData name="J HENNESSY" userId="73a82d5a-9c14-4891-852a-0b6d480005db" providerId="ADAL" clId="{3C13C356-59C9-794B-A275-FA6F31921FF5}" dt="2020-02-12T23:35:01.612" v="3436" actId="1076"/>
        <pc:sldMkLst>
          <pc:docMk/>
          <pc:sldMk cId="164289989" sldId="274"/>
        </pc:sldMkLst>
        <pc:spChg chg="add mod">
          <ac:chgData name="J HENNESSY" userId="73a82d5a-9c14-4891-852a-0b6d480005db" providerId="ADAL" clId="{3C13C356-59C9-794B-A275-FA6F31921FF5}" dt="2020-02-12T23:02:35.018" v="2976" actId="1076"/>
          <ac:spMkLst>
            <pc:docMk/>
            <pc:sldMk cId="164289989" sldId="274"/>
            <ac:spMk id="6" creationId="{8F2D8C72-249D-294B-9CFE-1DBCD12ADDA1}"/>
          </ac:spMkLst>
        </pc:spChg>
        <pc:spChg chg="add mod">
          <ac:chgData name="J HENNESSY" userId="73a82d5a-9c14-4891-852a-0b6d480005db" providerId="ADAL" clId="{3C13C356-59C9-794B-A275-FA6F31921FF5}" dt="2020-02-12T23:02:43.172" v="2978" actId="1076"/>
          <ac:spMkLst>
            <pc:docMk/>
            <pc:sldMk cId="164289989" sldId="274"/>
            <ac:spMk id="8" creationId="{8B641839-FFD6-2442-A402-9558A4874F90}"/>
          </ac:spMkLst>
        </pc:spChg>
        <pc:spChg chg="add mod">
          <ac:chgData name="J HENNESSY" userId="73a82d5a-9c14-4891-852a-0b6d480005db" providerId="ADAL" clId="{3C13C356-59C9-794B-A275-FA6F31921FF5}" dt="2020-02-12T23:02:37.737" v="2977" actId="1076"/>
          <ac:spMkLst>
            <pc:docMk/>
            <pc:sldMk cId="164289989" sldId="274"/>
            <ac:spMk id="11" creationId="{032B1BC9-8CA8-5E4E-BDC2-EB6AE1402F66}"/>
          </ac:spMkLst>
        </pc:spChg>
        <pc:graphicFrameChg chg="mod">
          <ac:chgData name="J HENNESSY" userId="73a82d5a-9c14-4891-852a-0b6d480005db" providerId="ADAL" clId="{3C13C356-59C9-794B-A275-FA6F31921FF5}" dt="2020-02-12T23:01:56.413" v="2970" actId="1076"/>
          <ac:graphicFrameMkLst>
            <pc:docMk/>
            <pc:sldMk cId="164289989" sldId="274"/>
            <ac:graphicFrameMk id="3" creationId="{BED185EA-9521-794E-BC63-AF56EC92C5F8}"/>
          </ac:graphicFrameMkLst>
        </pc:graphicFrameChg>
        <pc:picChg chg="del">
          <ac:chgData name="J HENNESSY" userId="73a82d5a-9c14-4891-852a-0b6d480005db" providerId="ADAL" clId="{3C13C356-59C9-794B-A275-FA6F31921FF5}" dt="2020-02-12T22:55:40.783" v="2773" actId="478"/>
          <ac:picMkLst>
            <pc:docMk/>
            <pc:sldMk cId="164289989" sldId="274"/>
            <ac:picMk id="2" creationId="{1D042D24-1F7B-D24C-BA50-FE6E240FA922}"/>
          </ac:picMkLst>
        </pc:picChg>
      </pc:sldChg>
      <pc:sldChg chg="modSp add mod ord setBg">
        <pc:chgData name="J HENNESSY" userId="73a82d5a-9c14-4891-852a-0b6d480005db" providerId="ADAL" clId="{3C13C356-59C9-794B-A275-FA6F31921FF5}" dt="2020-02-12T23:16:06.478" v="3195" actId="255"/>
        <pc:sldMkLst>
          <pc:docMk/>
          <pc:sldMk cId="3637489983" sldId="275"/>
        </pc:sldMkLst>
        <pc:spChg chg="mod">
          <ac:chgData name="J HENNESSY" userId="73a82d5a-9c14-4891-852a-0b6d480005db" providerId="ADAL" clId="{3C13C356-59C9-794B-A275-FA6F31921FF5}" dt="2020-02-12T23:16:06.478" v="3195" actId="255"/>
          <ac:spMkLst>
            <pc:docMk/>
            <pc:sldMk cId="3637489983" sldId="275"/>
            <ac:spMk id="4" creationId="{AFEF3ECF-AC38-B34D-90DE-40E4DF6630E8}"/>
          </ac:spMkLst>
        </pc:spChg>
      </pc:sldChg>
      <pc:sldChg chg="add ord">
        <pc:chgData name="J HENNESSY" userId="73a82d5a-9c14-4891-852a-0b6d480005db" providerId="ADAL" clId="{3C13C356-59C9-794B-A275-FA6F31921FF5}" dt="2020-02-12T23:17:06.638" v="3198" actId="1076"/>
        <pc:sldMkLst>
          <pc:docMk/>
          <pc:sldMk cId="890112143" sldId="276"/>
        </pc:sldMkLst>
      </pc:sldChg>
      <pc:sldChg chg="addSp modSp add ord">
        <pc:chgData name="J HENNESSY" userId="73a82d5a-9c14-4891-852a-0b6d480005db" providerId="ADAL" clId="{3C13C356-59C9-794B-A275-FA6F31921FF5}" dt="2020-02-12T23:32:29.865" v="3434" actId="20577"/>
        <pc:sldMkLst>
          <pc:docMk/>
          <pc:sldMk cId="438291583" sldId="277"/>
        </pc:sldMkLst>
        <pc:spChg chg="add mod">
          <ac:chgData name="J HENNESSY" userId="73a82d5a-9c14-4891-852a-0b6d480005db" providerId="ADAL" clId="{3C13C356-59C9-794B-A275-FA6F31921FF5}" dt="2020-02-12T23:32:29.865" v="3434" actId="20577"/>
          <ac:spMkLst>
            <pc:docMk/>
            <pc:sldMk cId="438291583" sldId="277"/>
            <ac:spMk id="2" creationId="{D8A2261A-E3C3-D740-A719-B113C070FDAD}"/>
          </ac:spMkLst>
        </pc:spChg>
        <pc:picChg chg="mod">
          <ac:chgData name="J HENNESSY" userId="73a82d5a-9c14-4891-852a-0b6d480005db" providerId="ADAL" clId="{3C13C356-59C9-794B-A275-FA6F31921FF5}" dt="2020-02-12T23:31:45.349" v="3401" actId="1076"/>
          <ac:picMkLst>
            <pc:docMk/>
            <pc:sldMk cId="438291583" sldId="277"/>
            <ac:picMk id="5" creationId="{96F0CB8D-C8FE-48B3-B6DA-451B798F5F5C}"/>
          </ac:picMkLst>
        </pc:picChg>
      </pc:sldChg>
      <pc:sldChg chg="add del">
        <pc:chgData name="J HENNESSY" userId="73a82d5a-9c14-4891-852a-0b6d480005db" providerId="ADAL" clId="{3C13C356-59C9-794B-A275-FA6F31921FF5}" dt="2020-02-12T23:18:11.366" v="3200" actId="22"/>
        <pc:sldMkLst>
          <pc:docMk/>
          <pc:sldMk cId="3654088392" sldId="277"/>
        </pc:sldMkLst>
      </pc:sldChg>
      <pc:sldChg chg="add delAnim">
        <pc:chgData name="J HENNESSY" userId="73a82d5a-9c14-4891-852a-0b6d480005db" providerId="ADAL" clId="{3C13C356-59C9-794B-A275-FA6F31921FF5}" dt="2020-02-13T08:17:05.615" v="3471" actId="27704"/>
        <pc:sldMkLst>
          <pc:docMk/>
          <pc:sldMk cId="2350526736" sldId="278"/>
        </pc:sldMkLst>
      </pc:sldChg>
      <pc:sldChg chg="addSp delSp modSp new mod ord setBg">
        <pc:chgData name="J HENNESSY" userId="73a82d5a-9c14-4891-852a-0b6d480005db" providerId="ADAL" clId="{3C13C356-59C9-794B-A275-FA6F31921FF5}" dt="2020-02-13T08:10:54.848" v="3468" actId="1076"/>
        <pc:sldMkLst>
          <pc:docMk/>
          <pc:sldMk cId="1841635925" sldId="279"/>
        </pc:sldMkLst>
        <pc:spChg chg="del">
          <ac:chgData name="J HENNESSY" userId="73a82d5a-9c14-4891-852a-0b6d480005db" providerId="ADAL" clId="{3C13C356-59C9-794B-A275-FA6F31921FF5}" dt="2020-02-13T08:05:36.063" v="3440" actId="478"/>
          <ac:spMkLst>
            <pc:docMk/>
            <pc:sldMk cId="1841635925" sldId="279"/>
            <ac:spMk id="2" creationId="{F5F40394-E562-0F45-A0A7-6D3382ACF879}"/>
          </ac:spMkLst>
        </pc:spChg>
        <pc:spChg chg="del">
          <ac:chgData name="J HENNESSY" userId="73a82d5a-9c14-4891-852a-0b6d480005db" providerId="ADAL" clId="{3C13C356-59C9-794B-A275-FA6F31921FF5}" dt="2020-02-13T08:05:38.468" v="3441" actId="478"/>
          <ac:spMkLst>
            <pc:docMk/>
            <pc:sldMk cId="1841635925" sldId="279"/>
            <ac:spMk id="3" creationId="{30D9ACF0-F790-6E49-A17A-2070E74F2940}"/>
          </ac:spMkLst>
        </pc:spChg>
        <pc:picChg chg="add mod modCrop">
          <ac:chgData name="J HENNESSY" userId="73a82d5a-9c14-4891-852a-0b6d480005db" providerId="ADAL" clId="{3C13C356-59C9-794B-A275-FA6F31921FF5}" dt="2020-02-13T08:07:27.236" v="3456" actId="1076"/>
          <ac:picMkLst>
            <pc:docMk/>
            <pc:sldMk cId="1841635925" sldId="279"/>
            <ac:picMk id="4" creationId="{2C671401-C73A-844A-873C-D7335A6938F6}"/>
          </ac:picMkLst>
        </pc:picChg>
        <pc:picChg chg="add mod modCrop">
          <ac:chgData name="J HENNESSY" userId="73a82d5a-9c14-4891-852a-0b6d480005db" providerId="ADAL" clId="{3C13C356-59C9-794B-A275-FA6F31921FF5}" dt="2020-02-13T08:10:54.848" v="3468" actId="1076"/>
          <ac:picMkLst>
            <pc:docMk/>
            <pc:sldMk cId="1841635925" sldId="279"/>
            <ac:picMk id="7" creationId="{E401F9DE-CCBE-9C43-BFBB-2BB4328C27DE}"/>
          </ac:picMkLst>
        </pc:picChg>
      </pc:sldChg>
      <pc:sldMasterChg chg="modTransition modSldLayout">
        <pc:chgData name="J HENNESSY" userId="73a82d5a-9c14-4891-852a-0b6d480005db" providerId="ADAL" clId="{3C13C356-59C9-794B-A275-FA6F31921FF5}" dt="2020-02-12T19:45:24.299" v="808" actId="12563"/>
        <pc:sldMasterMkLst>
          <pc:docMk/>
          <pc:sldMasterMk cId="2147249426" sldId="2147483648"/>
        </pc:sldMasterMkLst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224137187" sldId="2147483649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150703613" sldId="2147483650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847855170" sldId="2147483651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4258690305" sldId="2147483652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1982823319" sldId="2147483653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4008554080" sldId="2147483654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2047118348" sldId="2147483655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913822272" sldId="2147483656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954754287" sldId="2147483657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4082498696" sldId="2147483658"/>
          </pc:sldLayoutMkLst>
        </pc:sldLayoutChg>
        <pc:sldLayoutChg chg="modTransition">
          <pc:chgData name="J HENNESSY" userId="73a82d5a-9c14-4891-852a-0b6d480005db" providerId="ADAL" clId="{3C13C356-59C9-794B-A275-FA6F31921FF5}" dt="2020-02-12T19:45:24.299" v="808" actId="12563"/>
          <pc:sldLayoutMkLst>
            <pc:docMk/>
            <pc:sldMasterMk cId="2147249426" sldId="2147483648"/>
            <pc:sldLayoutMk cId="226982770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BB37-F48C-B548-B8B0-5F7050822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79B43-0995-714B-BF3E-F75007DB8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132D-90A3-0B41-808B-9F35C58E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E3825-46C1-834A-9F0E-EF674080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19E97-4257-1547-8E04-2E9986A1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2987-3D5D-F542-A6B0-6EB24E09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A52D4-813F-7043-BB2D-D88323860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7B36D-1D1C-8945-B96E-D26135E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2DA6D-C358-1449-9D1E-C5137B04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2C09E-565B-4F46-A4EA-4CFDC8A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DF334-4B39-5445-993C-0773E2E8D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08007-6817-DD42-B188-547DAB720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A827-B9AD-6248-9EAE-6C023EED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AE85-9019-ED44-9382-736460CD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D2B9-6BAC-214B-97A0-7884A248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2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3A30-27B6-3643-A836-D95E2198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FFF1-29EA-3343-883A-EEC1E6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CED5-12EE-0649-8BB6-6F54B2B5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C43B-9B71-ED48-B981-D29E04F5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8305-F5AC-0C44-9362-47EE2F4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074F-E1C0-5945-A758-56D3E909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0CA7-F4BC-3D45-A93F-ACAD69CA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CB5D8-219B-154B-92DC-6D341D88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693A-49C8-EC44-B061-ED7D1907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88916-575C-344E-B642-5885F941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6A68-B715-9845-929F-86DD7580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1620-0BAD-1742-9DB6-A8ADF3E3D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868D3-FA4B-CD49-AE0A-41A6553C9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8D76F-62D6-D848-A1DE-6CFB9933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12571-64BD-7148-A7CD-66DA5AFA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0CA6B-DD53-B74C-A402-E4144F19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BB25-FF3D-2A4C-9568-1459A65C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3DC7-7261-194D-B35B-29E8099D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BBF85-74A5-3A4A-85FD-E95C0221A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4C363-F7D1-2447-B1E6-4613886C1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606B5-FD48-8F40-81AB-F937505FC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8067B-B5C0-F145-B00C-1389C246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850E9-EA54-4A4A-9CD0-F3E970D1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17555-1FDC-B04B-8A08-C86018CF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2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DD50-2B5A-E54D-9DC2-59DB6BDF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161B1-7862-1B4D-B16B-EDDF0D6B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CE9E9-4E4D-4F4D-A6EB-1046840F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BE3-BB51-BD4D-A289-25581556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C2789-C70D-1A48-B918-9DF488F0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D69CC-ECE4-4746-82A9-C18C26B6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6C4A3-83E6-374E-9BBF-1E814167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E032-1505-C248-9B0B-E03E5099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B22A-6641-6A42-AFD7-F447FABB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953C7-FEB2-3E43-9EF3-7E414402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6D13F-961C-9841-8DC6-F5D9A24C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E6A00-A058-7043-82F7-5BE8F3E6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AB9AF-0AF0-244A-AF4E-8AC763F9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EC4F-4F2A-C046-9782-4233C061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FD92A-70F0-0E44-866F-564C9E036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16BCF-511D-864C-A52F-D57A522E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D578A-0A12-2346-931F-90EAA7E2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23048-9869-D24D-8E2C-9827A12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68EF3-C362-374D-8B07-1D0992A8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2A99-C754-D747-82F8-539B61A6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F6F41-700C-9F47-8752-7D219AB25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1A35-106B-FA48-B5C3-96533D4F0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137A0-2288-D041-B89E-F4ED3CAC1EF1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DF3FD-F1DD-A542-9854-B57256957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0B14-F5C5-094E-9C41-7F6A5ADAF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BA4F-AAF4-C743-A1AF-5BF9957FA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F0CB8D-C8FE-48B3-B6DA-451B798F5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" b="68878"/>
          <a:stretch/>
        </p:blipFill>
        <p:spPr>
          <a:xfrm>
            <a:off x="704919" y="1680635"/>
            <a:ext cx="10932924" cy="35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35103A-B884-4A46-BB0F-08DD1B73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2106" r="36029" b="50677"/>
          <a:stretch/>
        </p:blipFill>
        <p:spPr>
          <a:xfrm>
            <a:off x="2712163" y="1815119"/>
            <a:ext cx="6766250" cy="32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3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D185EA-9521-794E-BC63-AF56EC92C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22449"/>
              </p:ext>
            </p:extLst>
          </p:nvPr>
        </p:nvGraphicFramePr>
        <p:xfrm>
          <a:off x="2032000" y="507002"/>
          <a:ext cx="8127999" cy="22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285414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935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906707"/>
                    </a:ext>
                  </a:extLst>
                </a:gridCol>
              </a:tblGrid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Quality educational experience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enrolment trend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financial position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0177"/>
                  </a:ext>
                </a:extLst>
              </a:tr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leadership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Links with the community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591"/>
                  </a:ext>
                </a:extLst>
              </a:tr>
            </a:tbl>
          </a:graphicData>
        </a:graphic>
      </p:graphicFrame>
      <p:pic>
        <p:nvPicPr>
          <p:cNvPr id="2" name="Picture 3">
            <a:extLst>
              <a:ext uri="{FF2B5EF4-FFF2-40B4-BE49-F238E27FC236}">
                <a16:creationId xmlns:a16="http://schemas.microsoft.com/office/drawing/2014/main" id="{1D042D24-1F7B-D24C-BA50-FE6E240FA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17138" r="7614" b="42440"/>
          <a:stretch/>
        </p:blipFill>
        <p:spPr>
          <a:xfrm>
            <a:off x="887488" y="2963334"/>
            <a:ext cx="10417024" cy="37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D185EA-9521-794E-BC63-AF56EC92C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826693"/>
              </p:ext>
            </p:extLst>
          </p:nvPr>
        </p:nvGraphicFramePr>
        <p:xfrm>
          <a:off x="2031998" y="233134"/>
          <a:ext cx="8127999" cy="22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285414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935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906707"/>
                    </a:ext>
                  </a:extLst>
                </a:gridCol>
              </a:tblGrid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Quality educational experience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enrolment trend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financial position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0177"/>
                  </a:ext>
                </a:extLst>
              </a:tr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leadership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Links with the community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5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2D8C72-249D-294B-9CFE-1DBCD12ADDA1}"/>
              </a:ext>
            </a:extLst>
          </p:cNvPr>
          <p:cNvSpPr txBox="1"/>
          <p:nvPr/>
        </p:nvSpPr>
        <p:spPr>
          <a:xfrm>
            <a:off x="209393" y="2581605"/>
            <a:ext cx="11354405" cy="9387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500" dirty="0">
                <a:solidFill>
                  <a:schemeClr val="bg1"/>
                </a:solidFill>
                <a:cs typeface="Calibri"/>
              </a:rPr>
              <a:t>St. Anne’s in deficit ?  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41839-FFD6-2442-A402-9558A4874F90}"/>
              </a:ext>
            </a:extLst>
          </p:cNvPr>
          <p:cNvSpPr txBox="1"/>
          <p:nvPr/>
        </p:nvSpPr>
        <p:spPr>
          <a:xfrm>
            <a:off x="209393" y="3623134"/>
            <a:ext cx="11354405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500" dirty="0">
                <a:solidFill>
                  <a:schemeClr val="bg1"/>
                </a:solidFill>
                <a:cs typeface="Calibri"/>
              </a:rPr>
              <a:t>Measures taken to reduce overspend from £20k to £6k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B1BC9-8CA8-5E4E-BDC2-EB6AE1402F66}"/>
              </a:ext>
            </a:extLst>
          </p:cNvPr>
          <p:cNvSpPr txBox="1"/>
          <p:nvPr/>
        </p:nvSpPr>
        <p:spPr>
          <a:xfrm>
            <a:off x="209402" y="5459012"/>
            <a:ext cx="11773204" cy="9387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500" dirty="0">
                <a:solidFill>
                  <a:schemeClr val="bg1"/>
                </a:solidFill>
                <a:cs typeface="Calibri"/>
              </a:rPr>
              <a:t>Growing enrolment will reduce deficit</a:t>
            </a:r>
          </a:p>
        </p:txBody>
      </p:sp>
    </p:spTree>
    <p:extLst>
      <p:ext uri="{BB962C8B-B14F-4D97-AF65-F5344CB8AC3E}">
        <p14:creationId xmlns:p14="http://schemas.microsoft.com/office/powerpoint/2010/main" val="16428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2C62AE-6CCF-7640-8CFD-F8A2BC5C6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105602"/>
              </p:ext>
            </p:extLst>
          </p:nvPr>
        </p:nvGraphicFramePr>
        <p:xfrm>
          <a:off x="2032000" y="129026"/>
          <a:ext cx="8127999" cy="22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285414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935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906707"/>
                    </a:ext>
                  </a:extLst>
                </a:gridCol>
              </a:tblGrid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Quality educational experience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enrolment trend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financial position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0177"/>
                  </a:ext>
                </a:extLst>
              </a:tr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leadership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Links with the community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5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9F3923-6269-1248-9016-065350CE1F6D}"/>
              </a:ext>
            </a:extLst>
          </p:cNvPr>
          <p:cNvSpPr txBox="1"/>
          <p:nvPr/>
        </p:nvSpPr>
        <p:spPr>
          <a:xfrm>
            <a:off x="468690" y="2678327"/>
            <a:ext cx="11354405" cy="9387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500" dirty="0">
                <a:solidFill>
                  <a:schemeClr val="bg1"/>
                </a:solidFill>
                <a:cs typeface="Calibri"/>
              </a:rPr>
              <a:t>Is Enrolment decreasing?  No. +70%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EB479-DA1D-1F4F-BCDA-B5A3BD5FF451}"/>
              </a:ext>
            </a:extLst>
          </p:cNvPr>
          <p:cNvSpPr txBox="1"/>
          <p:nvPr/>
        </p:nvSpPr>
        <p:spPr>
          <a:xfrm>
            <a:off x="468690" y="3617046"/>
            <a:ext cx="11354405" cy="19082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School numbers expected to exceed 60 in 2022</a:t>
            </a:r>
          </a:p>
        </p:txBody>
      </p:sp>
    </p:spTree>
    <p:extLst>
      <p:ext uri="{BB962C8B-B14F-4D97-AF65-F5344CB8AC3E}">
        <p14:creationId xmlns:p14="http://schemas.microsoft.com/office/powerpoint/2010/main" val="394750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671401-C73A-844A-873C-D7335A693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26802" r="8482" b="70569"/>
          <a:stretch/>
        </p:blipFill>
        <p:spPr>
          <a:xfrm>
            <a:off x="550223" y="339924"/>
            <a:ext cx="10757010" cy="48702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401F9DE-CCBE-9C43-BFBB-2BB4328C2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5" t="47972" r="5113" b="14708"/>
          <a:stretch/>
        </p:blipFill>
        <p:spPr>
          <a:xfrm>
            <a:off x="1522488" y="1058333"/>
            <a:ext cx="9147024" cy="55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3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2C62AE-6CCF-7640-8CFD-F8A2BC5C6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105602"/>
              </p:ext>
            </p:extLst>
          </p:nvPr>
        </p:nvGraphicFramePr>
        <p:xfrm>
          <a:off x="2032000" y="129026"/>
          <a:ext cx="8127999" cy="22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285414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935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906707"/>
                    </a:ext>
                  </a:extLst>
                </a:gridCol>
              </a:tblGrid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Quality educational experience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enrolment trend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financial position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0177"/>
                  </a:ext>
                </a:extLst>
              </a:tr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leadership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Links with the community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5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9F3923-6269-1248-9016-065350CE1F6D}"/>
              </a:ext>
            </a:extLst>
          </p:cNvPr>
          <p:cNvSpPr txBox="1"/>
          <p:nvPr/>
        </p:nvSpPr>
        <p:spPr>
          <a:xfrm>
            <a:off x="468690" y="2678327"/>
            <a:ext cx="11354405" cy="9387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500" dirty="0">
                <a:solidFill>
                  <a:schemeClr val="bg1"/>
                </a:solidFill>
                <a:cs typeface="Calibri"/>
              </a:rPr>
              <a:t>Is Enrolment decreasing?  No. +70%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B3EE3-70D0-A24A-9D66-D2F6F52252C3}"/>
              </a:ext>
            </a:extLst>
          </p:cNvPr>
          <p:cNvSpPr txBox="1"/>
          <p:nvPr/>
        </p:nvSpPr>
        <p:spPr>
          <a:xfrm>
            <a:off x="418796" y="5525261"/>
            <a:ext cx="11354405" cy="10002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The only Faith school for 7 miles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EB479-DA1D-1F4F-BCDA-B5A3BD5FF451}"/>
              </a:ext>
            </a:extLst>
          </p:cNvPr>
          <p:cNvSpPr txBox="1"/>
          <p:nvPr/>
        </p:nvSpPr>
        <p:spPr>
          <a:xfrm>
            <a:off x="468690" y="3617046"/>
            <a:ext cx="11354405" cy="19082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School numbers expected to exceed 60 in 2022</a:t>
            </a:r>
          </a:p>
        </p:txBody>
      </p:sp>
    </p:spTree>
    <p:extLst>
      <p:ext uri="{BB962C8B-B14F-4D97-AF65-F5344CB8AC3E}">
        <p14:creationId xmlns:p14="http://schemas.microsoft.com/office/powerpoint/2010/main" val="235052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43C96-C77E-CF48-805E-03F0B9C39610}"/>
              </a:ext>
            </a:extLst>
          </p:cNvPr>
          <p:cNvSpPr txBox="1"/>
          <p:nvPr/>
        </p:nvSpPr>
        <p:spPr>
          <a:xfrm>
            <a:off x="161773" y="198803"/>
            <a:ext cx="11868453" cy="9387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5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20% Catholic; 60% Protestant; 20% 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EBAB0-D455-E148-8AB6-2AC146EDD407}"/>
              </a:ext>
            </a:extLst>
          </p:cNvPr>
          <p:cNvSpPr txBox="1"/>
          <p:nvPr/>
        </p:nvSpPr>
        <p:spPr>
          <a:xfrm>
            <a:off x="161773" y="1137522"/>
            <a:ext cx="11868453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I want a</a:t>
            </a:r>
          </a:p>
          <a:p>
            <a:pPr algn="ctr"/>
            <a:r>
              <a:rPr lang="en-GB" sz="120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Faith School</a:t>
            </a:r>
          </a:p>
          <a:p>
            <a:pPr algn="ctr"/>
            <a:r>
              <a:rPr lang="en-GB" sz="120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for my child</a:t>
            </a:r>
          </a:p>
        </p:txBody>
      </p:sp>
    </p:spTree>
    <p:extLst>
      <p:ext uri="{BB962C8B-B14F-4D97-AF65-F5344CB8AC3E}">
        <p14:creationId xmlns:p14="http://schemas.microsoft.com/office/powerpoint/2010/main" val="121859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43C96-C77E-CF48-805E-03F0B9C39610}"/>
              </a:ext>
            </a:extLst>
          </p:cNvPr>
          <p:cNvSpPr txBox="1"/>
          <p:nvPr/>
        </p:nvSpPr>
        <p:spPr>
          <a:xfrm>
            <a:off x="161773" y="198803"/>
            <a:ext cx="11868453" cy="9387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5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I want a Faith School for my child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EBAB0-D455-E148-8AB6-2AC146EDD407}"/>
              </a:ext>
            </a:extLst>
          </p:cNvPr>
          <p:cNvSpPr txBox="1"/>
          <p:nvPr/>
        </p:nvSpPr>
        <p:spPr>
          <a:xfrm>
            <a:off x="161773" y="1500380"/>
            <a:ext cx="11868453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chemeClr val="bg1">
                    <a:lumMod val="10000"/>
                  </a:schemeClr>
                </a:solidFill>
                <a:cs typeface="Calibri"/>
              </a:rPr>
              <a:t>Spiritual development is equally important in 21</a:t>
            </a:r>
            <a:r>
              <a:rPr lang="en-GB" sz="4800" baseline="30000" dirty="0">
                <a:solidFill>
                  <a:schemeClr val="bg1">
                    <a:lumMod val="10000"/>
                  </a:schemeClr>
                </a:solidFill>
                <a:cs typeface="Calibri"/>
              </a:rPr>
              <a:t>st</a:t>
            </a:r>
            <a:r>
              <a:rPr lang="en-GB" sz="4800" dirty="0">
                <a:solidFill>
                  <a:schemeClr val="bg1">
                    <a:lumMod val="10000"/>
                  </a:schemeClr>
                </a:solidFill>
                <a:cs typeface="Calibri"/>
              </a:rPr>
              <a:t> Century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657DAD-1E25-A848-9B4B-672929BEF0EF}"/>
              </a:ext>
            </a:extLst>
          </p:cNvPr>
          <p:cNvSpPr txBox="1"/>
          <p:nvPr/>
        </p:nvSpPr>
        <p:spPr>
          <a:xfrm>
            <a:off x="323547" y="3429000"/>
            <a:ext cx="11227405" cy="30469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Prepare our children:</a:t>
            </a:r>
          </a:p>
          <a:p>
            <a:pPr algn="ct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Materialism, Social media,</a:t>
            </a:r>
          </a:p>
          <a:p>
            <a:pPr algn="ct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modern pressures, mental health,</a:t>
            </a:r>
          </a:p>
          <a:p>
            <a:pPr algn="ctr"/>
            <a:r>
              <a:rPr lang="en-GB" sz="48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Inclusion and accepting difference</a:t>
            </a:r>
          </a:p>
        </p:txBody>
      </p:sp>
    </p:spTree>
    <p:extLst>
      <p:ext uri="{BB962C8B-B14F-4D97-AF65-F5344CB8AC3E}">
        <p14:creationId xmlns:p14="http://schemas.microsoft.com/office/powerpoint/2010/main" val="3768576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A3D505D-9A81-3D43-85E2-ECA39273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6" t="43981" r="5555" b="14930"/>
          <a:stretch/>
        </p:blipFill>
        <p:spPr>
          <a:xfrm>
            <a:off x="3203314" y="1367623"/>
            <a:ext cx="5783039" cy="41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A3D505D-9A81-3D43-85E2-ECA39273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63426" r="50000" b="14835"/>
          <a:stretch/>
        </p:blipFill>
        <p:spPr>
          <a:xfrm>
            <a:off x="1854667" y="1869138"/>
            <a:ext cx="8480073" cy="31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8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6988F-52C4-4ACD-A215-0795E61287ED}"/>
              </a:ext>
            </a:extLst>
          </p:cNvPr>
          <p:cNvSpPr txBox="1"/>
          <p:nvPr/>
        </p:nvSpPr>
        <p:spPr>
          <a:xfrm>
            <a:off x="415471" y="235857"/>
            <a:ext cx="9139768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900" dirty="0">
                <a:cs typeface="Calibri"/>
              </a:rPr>
              <a:t>Education Authority / CCMS  Area Plan</a:t>
            </a:r>
          </a:p>
          <a:p>
            <a:endParaRPr lang="en-GB" sz="5900" dirty="0">
              <a:cs typeface="Calibri"/>
            </a:endParaRPr>
          </a:p>
          <a:p>
            <a:r>
              <a:rPr lang="en-GB" sz="5900" dirty="0">
                <a:cs typeface="Calibri"/>
              </a:rPr>
              <a:t>June 2019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1A0A800-17D2-8846-8C59-F894B43AF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622" r="3788" b="3306"/>
          <a:stretch/>
        </p:blipFill>
        <p:spPr>
          <a:xfrm>
            <a:off x="4105853" y="1632856"/>
            <a:ext cx="3737001" cy="50150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9A14178-B61B-8144-8728-7E709D6FE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4780" r="3374" b="5194"/>
          <a:stretch/>
        </p:blipFill>
        <p:spPr>
          <a:xfrm>
            <a:off x="7795363" y="1632856"/>
            <a:ext cx="3758801" cy="50150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77FAD61-14C7-1B44-A9AD-10AE097614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3669" r="7673" b="70433"/>
          <a:stretch/>
        </p:blipFill>
        <p:spPr>
          <a:xfrm>
            <a:off x="415471" y="4794140"/>
            <a:ext cx="11596591" cy="11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6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35103A-B884-4A46-BB0F-08DD1B73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0" t="37240" r="5747" b="5254"/>
          <a:stretch/>
        </p:blipFill>
        <p:spPr>
          <a:xfrm>
            <a:off x="3635590" y="223236"/>
            <a:ext cx="4317404" cy="64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F3ECF-AC38-B34D-90DE-40E4DF6630E8}"/>
              </a:ext>
            </a:extLst>
          </p:cNvPr>
          <p:cNvSpPr txBox="1"/>
          <p:nvPr/>
        </p:nvSpPr>
        <p:spPr>
          <a:xfrm>
            <a:off x="136071" y="386470"/>
            <a:ext cx="11928929" cy="62170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u="sng" dirty="0">
                <a:solidFill>
                  <a:schemeClr val="bg1"/>
                </a:solidFill>
                <a:cs typeface="Calibri"/>
              </a:rPr>
              <a:t>Review Process:</a:t>
            </a:r>
          </a:p>
          <a:p>
            <a:endParaRPr lang="en-GB" sz="1100" dirty="0">
              <a:solidFill>
                <a:schemeClr val="bg1"/>
              </a:solidFill>
              <a:cs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bg1"/>
                </a:solidFill>
                <a:cs typeface="Calibri"/>
              </a:rPr>
              <a:t>Not the intention to mechanically apply criteria 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bg1"/>
                </a:solidFill>
                <a:cs typeface="Calibri"/>
              </a:rPr>
              <a:t>Criteria do not automatically mean a school should close;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bg1"/>
                </a:solidFill>
                <a:cs typeface="Calibri"/>
              </a:rPr>
              <a:t>They provide an indication of whether action may be required to address an emerging trend.</a:t>
            </a:r>
          </a:p>
        </p:txBody>
      </p:sp>
    </p:spTree>
    <p:extLst>
      <p:ext uri="{BB962C8B-B14F-4D97-AF65-F5344CB8AC3E}">
        <p14:creationId xmlns:p14="http://schemas.microsoft.com/office/powerpoint/2010/main" val="363748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F9BEC2-0F59-284D-8AD8-EFD2A1BD7169}"/>
              </a:ext>
            </a:extLst>
          </p:cNvPr>
          <p:cNvSpPr txBox="1"/>
          <p:nvPr/>
        </p:nvSpPr>
        <p:spPr>
          <a:xfrm>
            <a:off x="332619" y="543594"/>
            <a:ext cx="11354405" cy="52014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800" dirty="0">
                <a:solidFill>
                  <a:schemeClr val="bg1"/>
                </a:solidFill>
                <a:cs typeface="Calibri"/>
              </a:rPr>
              <a:t>2 Weeks today: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cs typeface="Calibri"/>
              </a:rPr>
              <a:t>February 27, 7.30pm</a:t>
            </a:r>
          </a:p>
          <a:p>
            <a:pPr algn="ctr"/>
            <a:r>
              <a:rPr lang="en-GB" sz="11800" dirty="0">
                <a:solidFill>
                  <a:schemeClr val="bg1"/>
                </a:solidFill>
                <a:cs typeface="Calibri"/>
              </a:rPr>
              <a:t>Church Hall</a:t>
            </a:r>
          </a:p>
        </p:txBody>
      </p:sp>
    </p:spTree>
    <p:extLst>
      <p:ext uri="{BB962C8B-B14F-4D97-AF65-F5344CB8AC3E}">
        <p14:creationId xmlns:p14="http://schemas.microsoft.com/office/powerpoint/2010/main" val="89011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EA8EDD-96D0-A443-9790-DCD3630517B3}"/>
              </a:ext>
            </a:extLst>
          </p:cNvPr>
          <p:cNvSpPr txBox="1"/>
          <p:nvPr/>
        </p:nvSpPr>
        <p:spPr>
          <a:xfrm>
            <a:off x="332619" y="543594"/>
            <a:ext cx="1135440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A positive outcome: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98652-067B-2145-AD99-D5F4DD3FA809}"/>
              </a:ext>
            </a:extLst>
          </p:cNvPr>
          <p:cNvSpPr txBox="1"/>
          <p:nvPr/>
        </p:nvSpPr>
        <p:spPr>
          <a:xfrm>
            <a:off x="418797" y="2800985"/>
            <a:ext cx="1135440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ctr">
              <a:buFont typeface="Wingdings" pitchFamily="2" charset="2"/>
              <a:buChar char="ü"/>
            </a:pPr>
            <a:r>
              <a:rPr lang="en-GB" sz="6000" dirty="0">
                <a:solidFill>
                  <a:schemeClr val="bg1"/>
                </a:solidFill>
                <a:cs typeface="Calibri"/>
              </a:rPr>
              <a:t>Support the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EE57F-3641-034C-97E6-EB9805B28F15}"/>
              </a:ext>
            </a:extLst>
          </p:cNvPr>
          <p:cNvSpPr txBox="1"/>
          <p:nvPr/>
        </p:nvSpPr>
        <p:spPr>
          <a:xfrm>
            <a:off x="376463" y="1709967"/>
            <a:ext cx="1135440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ctr">
              <a:buFont typeface="Wingdings" pitchFamily="2" charset="2"/>
              <a:buChar char="ü"/>
            </a:pPr>
            <a:r>
              <a:rPr lang="en-GB" sz="6000" dirty="0">
                <a:solidFill>
                  <a:schemeClr val="bg1"/>
                </a:solidFill>
                <a:cs typeface="Calibri"/>
              </a:rPr>
              <a:t>Attend the Review consultation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9CCBA-4DFC-4F42-A439-403AD23A8EBE}"/>
              </a:ext>
            </a:extLst>
          </p:cNvPr>
          <p:cNvSpPr txBox="1"/>
          <p:nvPr/>
        </p:nvSpPr>
        <p:spPr>
          <a:xfrm>
            <a:off x="418797" y="3892004"/>
            <a:ext cx="11354405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ctr">
              <a:buFont typeface="Wingdings" pitchFamily="2" charset="2"/>
              <a:buChar char="ü"/>
            </a:pPr>
            <a:r>
              <a:rPr lang="en-GB" sz="6000" dirty="0">
                <a:solidFill>
                  <a:schemeClr val="bg1"/>
                </a:solidFill>
                <a:cs typeface="Calibri"/>
              </a:rPr>
              <a:t>Be discreet – little folk have big ears!</a:t>
            </a:r>
          </a:p>
        </p:txBody>
      </p:sp>
    </p:spTree>
    <p:extLst>
      <p:ext uri="{BB962C8B-B14F-4D97-AF65-F5344CB8AC3E}">
        <p14:creationId xmlns:p14="http://schemas.microsoft.com/office/powerpoint/2010/main" val="405492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6F0CB8D-C8FE-48B3-B6DA-451B798F5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" b="68878"/>
          <a:stretch/>
        </p:blipFill>
        <p:spPr>
          <a:xfrm>
            <a:off x="629538" y="2330754"/>
            <a:ext cx="10932924" cy="3509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A2261A-E3C3-D740-A719-B113C070FDAD}"/>
              </a:ext>
            </a:extLst>
          </p:cNvPr>
          <p:cNvSpPr txBox="1"/>
          <p:nvPr/>
        </p:nvSpPr>
        <p:spPr>
          <a:xfrm>
            <a:off x="418797" y="835538"/>
            <a:ext cx="1135440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dirty="0">
                <a:solidFill>
                  <a:schemeClr val="bg1"/>
                </a:solidFill>
                <a:cs typeface="Calibri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382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F3ECF-AC38-B34D-90DE-40E4DF6630E8}"/>
              </a:ext>
            </a:extLst>
          </p:cNvPr>
          <p:cNvSpPr txBox="1"/>
          <p:nvPr/>
        </p:nvSpPr>
        <p:spPr>
          <a:xfrm>
            <a:off x="1261986" y="386470"/>
            <a:ext cx="10030884" cy="57708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900" u="sng" dirty="0">
                <a:solidFill>
                  <a:schemeClr val="bg1"/>
                </a:solidFill>
                <a:cs typeface="Calibri"/>
              </a:rPr>
              <a:t>Review Process:</a:t>
            </a:r>
          </a:p>
          <a:p>
            <a:endParaRPr lang="en-GB" sz="1500" dirty="0">
              <a:solidFill>
                <a:schemeClr val="bg1"/>
              </a:solidFill>
              <a:cs typeface="Calibri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November to January – CCMS &amp; Principal</a:t>
            </a:r>
          </a:p>
          <a:p>
            <a:r>
              <a:rPr lang="en-GB" sz="5900" dirty="0">
                <a:solidFill>
                  <a:schemeClr val="bg1"/>
                </a:solidFill>
                <a:cs typeface="Calibri"/>
              </a:rPr>
              <a:t>     CCMS &amp; Board of Governors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February</a:t>
            </a:r>
          </a:p>
          <a:p>
            <a:r>
              <a:rPr lang="en-GB" sz="5900" dirty="0">
                <a:solidFill>
                  <a:schemeClr val="bg1"/>
                </a:solidFill>
                <a:cs typeface="Calibri"/>
              </a:rPr>
              <a:t>     CCMS &amp; Parents / Pupils  </a:t>
            </a:r>
          </a:p>
        </p:txBody>
      </p:sp>
    </p:spTree>
    <p:extLst>
      <p:ext uri="{BB962C8B-B14F-4D97-AF65-F5344CB8AC3E}">
        <p14:creationId xmlns:p14="http://schemas.microsoft.com/office/powerpoint/2010/main" val="168688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A212BE-E6FD-034A-A0EF-F5767A4A5DD5}"/>
              </a:ext>
            </a:extLst>
          </p:cNvPr>
          <p:cNvSpPr txBox="1"/>
          <p:nvPr/>
        </p:nvSpPr>
        <p:spPr>
          <a:xfrm>
            <a:off x="1080558" y="4363356"/>
            <a:ext cx="10030884" cy="19082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ü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St. Anne’s should stay open and allowed to grow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78892-0658-DF4A-8268-33ABE53A3731}"/>
              </a:ext>
            </a:extLst>
          </p:cNvPr>
          <p:cNvSpPr txBox="1"/>
          <p:nvPr/>
        </p:nvSpPr>
        <p:spPr>
          <a:xfrm>
            <a:off x="1080558" y="2084133"/>
            <a:ext cx="10030884" cy="19082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ü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Why choose St. Anne’s over other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7E09E-3762-5147-8792-99AF1D95AF06}"/>
              </a:ext>
            </a:extLst>
          </p:cNvPr>
          <p:cNvSpPr txBox="1"/>
          <p:nvPr/>
        </p:nvSpPr>
        <p:spPr>
          <a:xfrm>
            <a:off x="1080558" y="712851"/>
            <a:ext cx="10030884" cy="10002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ü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Tell CCMS about St. Anne’s</a:t>
            </a:r>
          </a:p>
        </p:txBody>
      </p:sp>
    </p:spTree>
    <p:extLst>
      <p:ext uri="{BB962C8B-B14F-4D97-AF65-F5344CB8AC3E}">
        <p14:creationId xmlns:p14="http://schemas.microsoft.com/office/powerpoint/2010/main" val="39098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F9BEC2-0F59-284D-8AD8-EFD2A1BD7169}"/>
              </a:ext>
            </a:extLst>
          </p:cNvPr>
          <p:cNvSpPr txBox="1"/>
          <p:nvPr/>
        </p:nvSpPr>
        <p:spPr>
          <a:xfrm>
            <a:off x="332619" y="543594"/>
            <a:ext cx="11354405" cy="52014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800" dirty="0">
                <a:solidFill>
                  <a:schemeClr val="bg1"/>
                </a:solidFill>
                <a:cs typeface="Calibri"/>
              </a:rPr>
              <a:t>2 Weeks today:</a:t>
            </a:r>
          </a:p>
          <a:p>
            <a:pPr algn="ctr"/>
            <a:r>
              <a:rPr lang="en-GB" sz="9600" dirty="0">
                <a:solidFill>
                  <a:schemeClr val="bg1"/>
                </a:solidFill>
                <a:cs typeface="Calibri"/>
              </a:rPr>
              <a:t>February 27, 7.30pm</a:t>
            </a:r>
          </a:p>
          <a:p>
            <a:pPr algn="ctr"/>
            <a:r>
              <a:rPr lang="en-GB" sz="11800" dirty="0">
                <a:solidFill>
                  <a:schemeClr val="bg1"/>
                </a:solidFill>
                <a:cs typeface="Calibri"/>
              </a:rPr>
              <a:t>Church Hall</a:t>
            </a:r>
          </a:p>
        </p:txBody>
      </p:sp>
    </p:spTree>
    <p:extLst>
      <p:ext uri="{BB962C8B-B14F-4D97-AF65-F5344CB8AC3E}">
        <p14:creationId xmlns:p14="http://schemas.microsoft.com/office/powerpoint/2010/main" val="254464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D752492-3C63-944A-A083-210C67B0433F}"/>
              </a:ext>
            </a:extLst>
          </p:cNvPr>
          <p:cNvSpPr txBox="1"/>
          <p:nvPr/>
        </p:nvSpPr>
        <p:spPr>
          <a:xfrm>
            <a:off x="1080558" y="0"/>
            <a:ext cx="10030884" cy="213904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00" dirty="0">
              <a:solidFill>
                <a:schemeClr val="bg1"/>
              </a:solidFill>
              <a:cs typeface="Calibri"/>
            </a:endParaRPr>
          </a:p>
          <a:p>
            <a:r>
              <a:rPr lang="en-GB" sz="5900" dirty="0">
                <a:solidFill>
                  <a:schemeClr val="bg1"/>
                </a:solidFill>
                <a:cs typeface="Calibri"/>
              </a:rPr>
              <a:t>Department of Education:</a:t>
            </a:r>
          </a:p>
          <a:p>
            <a:r>
              <a:rPr lang="en-GB" sz="5900" dirty="0">
                <a:solidFill>
                  <a:schemeClr val="bg1"/>
                </a:solidFill>
                <a:cs typeface="Calibri"/>
              </a:rPr>
              <a:t>Sustainable Schools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295C7-403E-EF46-BF2A-7190BAF2AB6E}"/>
              </a:ext>
            </a:extLst>
          </p:cNvPr>
          <p:cNvSpPr txBox="1"/>
          <p:nvPr/>
        </p:nvSpPr>
        <p:spPr>
          <a:xfrm>
            <a:off x="1080558" y="2661469"/>
            <a:ext cx="3228371" cy="10002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900" dirty="0">
                <a:solidFill>
                  <a:schemeClr val="bg1"/>
                </a:solidFill>
                <a:cs typeface="Calibri"/>
              </a:rPr>
              <a:t>6 criteria: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99A35-AAE6-2E4D-AB8D-EEBF97576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35209"/>
              </p:ext>
            </p:extLst>
          </p:nvPr>
        </p:nvGraphicFramePr>
        <p:xfrm>
          <a:off x="1080558" y="3661743"/>
          <a:ext cx="10500633" cy="266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211">
                  <a:extLst>
                    <a:ext uri="{9D8B030D-6E8A-4147-A177-3AD203B41FA5}">
                      <a16:colId xmlns:a16="http://schemas.microsoft.com/office/drawing/2014/main" val="2528541464"/>
                    </a:ext>
                  </a:extLst>
                </a:gridCol>
                <a:gridCol w="3500211">
                  <a:extLst>
                    <a:ext uri="{9D8B030D-6E8A-4147-A177-3AD203B41FA5}">
                      <a16:colId xmlns:a16="http://schemas.microsoft.com/office/drawing/2014/main" val="189935486"/>
                    </a:ext>
                  </a:extLst>
                </a:gridCol>
                <a:gridCol w="3500211">
                  <a:extLst>
                    <a:ext uri="{9D8B030D-6E8A-4147-A177-3AD203B41FA5}">
                      <a16:colId xmlns:a16="http://schemas.microsoft.com/office/drawing/2014/main" val="1432906707"/>
                    </a:ext>
                  </a:extLst>
                </a:gridCol>
              </a:tblGrid>
              <a:tr h="133309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Quality educational experience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enrolment trend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financial position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0177"/>
                  </a:ext>
                </a:extLst>
              </a:tr>
              <a:tr h="1333096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leadership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Links with the community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7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2C62AE-6CCF-7640-8CFD-F8A2BC5C6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8013140"/>
              </p:ext>
            </p:extLst>
          </p:nvPr>
        </p:nvGraphicFramePr>
        <p:xfrm>
          <a:off x="2032000" y="129026"/>
          <a:ext cx="8127999" cy="224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285414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9354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32906707"/>
                    </a:ext>
                  </a:extLst>
                </a:gridCol>
              </a:tblGrid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Quality educational experience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 enrolment trend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financial position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0177"/>
                  </a:ext>
                </a:extLst>
              </a:tr>
              <a:tr h="1031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 leadership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Links with the community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779" marR="70779" marT="35390" marB="353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615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9F3923-6269-1248-9016-065350CE1F6D}"/>
              </a:ext>
            </a:extLst>
          </p:cNvPr>
          <p:cNvSpPr txBox="1"/>
          <p:nvPr/>
        </p:nvSpPr>
        <p:spPr>
          <a:xfrm>
            <a:off x="468690" y="2678327"/>
            <a:ext cx="11354405" cy="10002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Small primary schools : 105 pupils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B3EE3-70D0-A24A-9D66-D2F6F52252C3}"/>
              </a:ext>
            </a:extLst>
          </p:cNvPr>
          <p:cNvSpPr txBox="1"/>
          <p:nvPr/>
        </p:nvSpPr>
        <p:spPr>
          <a:xfrm>
            <a:off x="468689" y="3678601"/>
            <a:ext cx="11354405" cy="10002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Composite classes (3 age groups)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EB479-DA1D-1F4F-BCDA-B5A3BD5FF451}"/>
              </a:ext>
            </a:extLst>
          </p:cNvPr>
          <p:cNvSpPr txBox="1"/>
          <p:nvPr/>
        </p:nvSpPr>
        <p:spPr>
          <a:xfrm>
            <a:off x="468689" y="4678875"/>
            <a:ext cx="11354405" cy="19082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§"/>
            </a:pPr>
            <a:r>
              <a:rPr lang="en-GB" sz="5900" dirty="0">
                <a:solidFill>
                  <a:schemeClr val="bg1"/>
                </a:solidFill>
                <a:cs typeface="Calibri"/>
              </a:rPr>
              <a:t>Fewer opportunities for pupils &amp; staff ?</a:t>
            </a:r>
          </a:p>
        </p:txBody>
      </p:sp>
    </p:spTree>
    <p:extLst>
      <p:ext uri="{BB962C8B-B14F-4D97-AF65-F5344CB8AC3E}">
        <p14:creationId xmlns:p14="http://schemas.microsoft.com/office/powerpoint/2010/main" val="116975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5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A3D505D-9A81-3D43-85E2-ECA39273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18180" r="5735" b="57692"/>
          <a:stretch/>
        </p:blipFill>
        <p:spPr>
          <a:xfrm>
            <a:off x="307060" y="2240936"/>
            <a:ext cx="11586427" cy="237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1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35103A-B884-4A46-BB0F-08DD1B730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66320" r="35939" b="5494"/>
          <a:stretch/>
        </p:blipFill>
        <p:spPr>
          <a:xfrm>
            <a:off x="1157813" y="1638265"/>
            <a:ext cx="9863590" cy="35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0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Hennessy</dc:creator>
  <cp:lastModifiedBy>J HENNESSY</cp:lastModifiedBy>
  <cp:revision>80</cp:revision>
  <dcterms:created xsi:type="dcterms:W3CDTF">2019-12-17T21:24:19Z</dcterms:created>
  <dcterms:modified xsi:type="dcterms:W3CDTF">2020-02-23T19:16:54Z</dcterms:modified>
</cp:coreProperties>
</file>